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3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7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70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11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6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0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7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3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2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1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7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0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3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7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7A3B-56E5-429A-90A8-0067D33E14A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97AC70-EAD1-4AD3-B682-E3DBC90F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nny/234069717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llthingspaper.net/2015/08/alta-papercraft-geometric-paper.html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A8729-A66B-1951-882E-06B161A4B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210312"/>
            <a:ext cx="10689336" cy="3391726"/>
          </a:xfrm>
        </p:spPr>
        <p:txBody>
          <a:bodyPr>
            <a:normAutofit fontScale="90000"/>
          </a:bodyPr>
          <a:lstStyle/>
          <a:p>
            <a:r>
              <a:rPr lang="ru-RU" sz="2000" b="0" i="0" dirty="0">
                <a:solidFill>
                  <a:srgbClr val="2D2F32"/>
                </a:solidFill>
                <a:effectLst/>
                <a:latin typeface="Roboto-Regular"/>
              </a:rPr>
              <a:t>Муниципальное казённое общеобразовательное учреждение средняя общеобразовательная школа №16</a:t>
            </a:r>
            <a:br>
              <a:rPr lang="ru-RU" sz="20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20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r>
              <a:rPr lang="ru-RU" sz="2700" b="0" i="0" dirty="0">
                <a:solidFill>
                  <a:srgbClr val="FF0000"/>
                </a:solidFill>
                <a:effectLst/>
                <a:latin typeface="Roboto-Regular"/>
              </a:rPr>
              <a:t>Презентация к занятию дополнительного образования                   «Знакомство с техникой ПАПЕРКРАФТ»</a:t>
            </a:r>
            <a:br>
              <a:rPr lang="ru-RU" sz="2700" b="0" i="0" dirty="0">
                <a:solidFill>
                  <a:srgbClr val="FF0000"/>
                </a:solidFill>
                <a:effectLst/>
                <a:latin typeface="Roboto-Regular"/>
              </a:rPr>
            </a:br>
            <a:br>
              <a:rPr lang="ru-RU" sz="27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br>
              <a:rPr lang="ru-RU" sz="800" b="0" i="0" dirty="0">
                <a:solidFill>
                  <a:srgbClr val="2D2F32"/>
                </a:solidFill>
                <a:effectLst/>
                <a:latin typeface="Roboto-Regular"/>
              </a:rPr>
            </a:br>
            <a:endParaRPr lang="ru-RU" sz="11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0037D-CC6C-F20B-34EB-21455A856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9701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200" dirty="0"/>
              <a:t>Составитель:</a:t>
            </a:r>
          </a:p>
          <a:p>
            <a:pPr algn="r"/>
            <a:r>
              <a:rPr lang="ru-RU" sz="1200" dirty="0"/>
              <a:t>Педагог дополнительного образования </a:t>
            </a:r>
          </a:p>
          <a:p>
            <a:pPr algn="r"/>
            <a:r>
              <a:rPr lang="ru-RU" sz="1200" dirty="0"/>
              <a:t>Алексеева Мария </a:t>
            </a:r>
            <a:r>
              <a:rPr lang="ru-RU" sz="1200" dirty="0" err="1"/>
              <a:t>Вячеславна</a:t>
            </a:r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r>
              <a:rPr lang="ru-RU" sz="1200" dirty="0"/>
              <a:t>2023г.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509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B6C78-D04A-01A6-8326-71515738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446088"/>
            <a:ext cx="6190488" cy="9763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ПРИМЕРЫ РАБОТ ВЫПОЛНЕННЫЕ В ТЕХНИКЕ «ПАПЕРКРАФТ»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1DA9B7-417B-FEBA-D764-CE3CA90F1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81" y="330166"/>
            <a:ext cx="2881925" cy="28819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40DDC3-4598-E07F-EE13-A45A4842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465C5E-E17E-8E7C-B805-F93E48E5D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8" y="1598612"/>
            <a:ext cx="3505199" cy="35051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2F499B-ED49-D7A9-26A1-457BCF99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81" y="3645909"/>
            <a:ext cx="2881925" cy="2881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86B857-470C-2D93-A226-614B2122C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17" y="1598612"/>
            <a:ext cx="4454619" cy="34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794B-DB68-E24D-5926-E42C67FD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 познакомить учащихся с техникой </a:t>
            </a:r>
            <a:r>
              <a:rPr lang="ru-RU" dirty="0" err="1"/>
              <a:t>паперкрафт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60494-7BEE-66ED-1549-9094FA1A2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392" y="2126222"/>
            <a:ext cx="6080760" cy="4292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200" dirty="0"/>
              <a:t>познакомить с материалами и техническими приемами</a:t>
            </a:r>
          </a:p>
          <a:p>
            <a:pPr marL="0" indent="0">
              <a:buNone/>
            </a:pPr>
            <a:r>
              <a:rPr lang="ru-RU" sz="1200" dirty="0"/>
              <a:t>при работе с бумагой в технике </a:t>
            </a:r>
            <a:r>
              <a:rPr lang="ru-RU" sz="1200" dirty="0" err="1"/>
              <a:t>паперкрафт</a:t>
            </a:r>
            <a:r>
              <a:rPr lang="ru-RU" sz="1200" dirty="0"/>
              <a:t>;</a:t>
            </a:r>
          </a:p>
          <a:p>
            <a:pPr marL="0" indent="0">
              <a:buNone/>
            </a:pPr>
            <a:endParaRPr lang="ru-RU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/>
              <a:t>развить творческий потенциал учащихся в техническом творчестве,</a:t>
            </a:r>
          </a:p>
          <a:p>
            <a:pPr marL="0" indent="0">
              <a:buNone/>
            </a:pPr>
            <a:r>
              <a:rPr lang="ru-RU" sz="1200" dirty="0"/>
              <a:t>Познавательную активность;</a:t>
            </a:r>
          </a:p>
          <a:p>
            <a:pPr marL="0" indent="0">
              <a:buNone/>
            </a:pPr>
            <a:endParaRPr lang="ru-RU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/>
              <a:t>Сформировать коммуникативную культуру,</a:t>
            </a:r>
          </a:p>
          <a:p>
            <a:pPr marL="0" indent="0">
              <a:buNone/>
            </a:pPr>
            <a:r>
              <a:rPr lang="ru-RU" sz="1200" dirty="0"/>
              <a:t>умение работать в группе, трудолюбие.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F20F98-50CD-EEAA-619E-2B8DBE01E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3500" y="2496312"/>
            <a:ext cx="3056622" cy="229246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0C18F6-F569-A7CB-6E84-8E9A69BCC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78529" y="2124115"/>
            <a:ext cx="1940208" cy="2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D868C-08F3-7502-DDBC-2A4877CA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3" y="283464"/>
            <a:ext cx="4603940" cy="122840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Паперкрафт</a:t>
            </a:r>
            <a:r>
              <a:rPr lang="ru-RU" dirty="0">
                <a:solidFill>
                  <a:srgbClr val="00B0F0"/>
                </a:solidFill>
              </a:rPr>
              <a:t> (</a:t>
            </a:r>
            <a:r>
              <a:rPr lang="ru-RU" dirty="0" err="1">
                <a:solidFill>
                  <a:srgbClr val="00B0F0"/>
                </a:solidFill>
              </a:rPr>
              <a:t>PaperCraft</a:t>
            </a:r>
            <a:r>
              <a:rPr lang="ru-RU" dirty="0">
                <a:solidFill>
                  <a:srgbClr val="00B0F0"/>
                </a:solidFill>
              </a:rPr>
              <a:t>)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- это техника создания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объемных 3D модели из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плоского листа бумаги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397D55-4470-F709-20BB-548BB0213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562769"/>
            <a:ext cx="5181600" cy="51816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A182C66-B34D-C220-5577-C6C3C699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24" y="1600199"/>
            <a:ext cx="4302187" cy="4260849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B0F0"/>
              </a:solidFill>
            </a:endParaRPr>
          </a:p>
          <a:p>
            <a:endParaRPr lang="ru-RU" sz="1800" dirty="0">
              <a:solidFill>
                <a:srgbClr val="00B0F0"/>
              </a:solidFill>
            </a:endParaRPr>
          </a:p>
          <a:p>
            <a:r>
              <a:rPr lang="ru-RU" sz="1800" dirty="0">
                <a:solidFill>
                  <a:srgbClr val="00B0F0"/>
                </a:solidFill>
              </a:rPr>
              <a:t>ЭТИ СКУЛЬПТУРЫ МОГУТ СЛУЖИТЬ</a:t>
            </a:r>
          </a:p>
          <a:p>
            <a:r>
              <a:rPr lang="ru-RU" sz="1800" dirty="0">
                <a:solidFill>
                  <a:srgbClr val="00B0F0"/>
                </a:solidFill>
              </a:rPr>
              <a:t> ПРЕКРАСНЫМ ПОДАРКОМ, </a:t>
            </a:r>
          </a:p>
          <a:p>
            <a:r>
              <a:rPr lang="ru-RU" sz="1800" dirty="0">
                <a:solidFill>
                  <a:srgbClr val="00B0F0"/>
                </a:solidFill>
              </a:rPr>
              <a:t>УКРАСИТЬ ЛЮБОЙ ИНТЕРЬЕР, КАК НА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КАЖДЫЙ ДЕНЬ, ТАК И НА ПРАЗДНИКИ.</a:t>
            </a:r>
          </a:p>
        </p:txBody>
      </p:sp>
    </p:spTree>
    <p:extLst>
      <p:ext uri="{BB962C8B-B14F-4D97-AF65-F5344CB8AC3E}">
        <p14:creationId xmlns:p14="http://schemas.microsoft.com/office/powerpoint/2010/main" val="38426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16215-1E46-EF59-8C54-A659B69D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Техника </a:t>
            </a:r>
            <a:r>
              <a:rPr lang="ru-RU" sz="1400" dirty="0" err="1">
                <a:solidFill>
                  <a:srgbClr val="00B050"/>
                </a:solidFill>
              </a:rPr>
              <a:t>паперкрафт</a:t>
            </a:r>
            <a:r>
              <a:rPr lang="ru-RU" sz="1400" dirty="0">
                <a:solidFill>
                  <a:srgbClr val="00B050"/>
                </a:solidFill>
              </a:rPr>
              <a:t> по сути – это 3 Д конструктор из бумаги.</a:t>
            </a:r>
            <a:br>
              <a:rPr lang="ru-RU" sz="1400" dirty="0">
                <a:solidFill>
                  <a:srgbClr val="00B050"/>
                </a:solidFill>
              </a:rPr>
            </a:b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В готовом варианте полигональные модели напоминают драгоценные камни красивой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огранки. Они состоят из многоугольников (полигонов), имеющих разное количество углов,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сторон.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D94FB4-822D-DBA3-4287-FAABBBECD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06" y="2133600"/>
            <a:ext cx="3778250" cy="37782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C96D934-76F7-9E81-E65D-AC641C83FD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6" y="2133600"/>
            <a:ext cx="3780314" cy="3780314"/>
          </a:xfrm>
        </p:spPr>
      </p:pic>
    </p:spTree>
    <p:extLst>
      <p:ext uri="{BB962C8B-B14F-4D97-AF65-F5344CB8AC3E}">
        <p14:creationId xmlns:p14="http://schemas.microsoft.com/office/powerpoint/2010/main" val="39039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2E786-9B7A-46B4-7A61-28DC58B1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928" y="265176"/>
            <a:ext cx="4384483" cy="13334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Для печати нужна бумага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плотностью от 160 г/м2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крашенная в массе.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CB6820-D774-6A8D-D721-261A28212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09" y="1351252"/>
            <a:ext cx="5181600" cy="462876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86C38B7-4636-0983-7D38-1145D81A5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60" y="1351252"/>
            <a:ext cx="3595050" cy="45097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F57C94-9045-FBDE-53B6-F5B6340E7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1417320"/>
            <a:ext cx="4261104" cy="40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FD88-F21C-808B-CBE4-042A73BD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243204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Для сборки модели потребуется: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1. Металлическая линейка;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2. спица или пустая шариковая ручка;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3. Клей;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4. Канцелярский нож или ножницы;</a:t>
            </a: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5. макетный коврик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3EC98D-50E7-71BA-5C03-F0D75ADD6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051560"/>
            <a:ext cx="5744602" cy="38287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2BEFA4B-74A6-4A9E-FA58-53CA9EC86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2144" y="3300983"/>
            <a:ext cx="4942267" cy="25600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8924A-3347-5CE9-A89C-C7BD7DD08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3046416"/>
            <a:ext cx="4776205" cy="26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4A1A7-2878-486A-249A-92AF08C4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8E08C8-1708-CDCF-19CC-011DA8AFC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54" y="914400"/>
            <a:ext cx="6380435" cy="40690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8366E60-E678-569E-9144-A3D9381AA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ДЛЯ ТОГО, ЧТОБЫ СОЗДАТЬ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МОДЕЛЬ В ТЕХНИКЕ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ПАПЕРКРАФТ В ПЕРВУЮ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ОЧЕРЕДЬ НЕОБХОДИМА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РАЗВЕРТКА И ИНСТРУКЦИЯ ПО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СБОРКЕ.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ГОТОВЫЕ РАЗВЕРТКИ МОЖНО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НАЙТИ НА ПРОСТОРАХ СЕТИ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ИНТЕРНЕТ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702D9-018B-2B79-D47B-444C3EB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C4B4FF-00ED-BD22-C687-E744A3B05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B8931E-139D-7B4A-2564-5AB04FC546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Гнём линии согласно обозначениям.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Пунктир</a:t>
            </a:r>
            <a:r>
              <a:rPr lang="ru-RU" dirty="0"/>
              <a:t> — сгибаем внутрь.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Штрих-пунктир</a:t>
            </a:r>
            <a:r>
              <a:rPr lang="ru-RU" dirty="0"/>
              <a:t> — сгибаем наружу.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Отличный способ получить идеальные линии сгиба – это провести по ним (с помощью линейки) пустой шариковой ручкой или спицей.  </a:t>
            </a:r>
          </a:p>
          <a:p>
            <a:pPr marL="0" indent="0">
              <a:buNone/>
            </a:pPr>
            <a:r>
              <a:rPr lang="ru-RU" dirty="0"/>
              <a:t>Это действие также называется </a:t>
            </a:r>
            <a:r>
              <a:rPr lang="ru-RU" dirty="0" err="1">
                <a:solidFill>
                  <a:srgbClr val="FF0000"/>
                </a:solidFill>
              </a:rPr>
              <a:t>биговка</a:t>
            </a:r>
            <a:r>
              <a:rPr lang="ru-RU" dirty="0"/>
              <a:t>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779005-B58C-2033-F6C0-B62CFF778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3E7F510-3E6D-A7D0-DBFE-3AEDF546B9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05" y="749809"/>
            <a:ext cx="5119687" cy="5099930"/>
          </a:xfrm>
        </p:spPr>
      </p:pic>
    </p:spTree>
    <p:extLst>
      <p:ext uri="{BB962C8B-B14F-4D97-AF65-F5344CB8AC3E}">
        <p14:creationId xmlns:p14="http://schemas.microsoft.com/office/powerpoint/2010/main" val="328226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1975C-A419-DD4A-9596-CEF2F8F4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751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6B4B6B-453C-A165-024E-73A264B66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4" y="905256"/>
            <a:ext cx="5643309" cy="370563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481C4CC-26BE-C8B0-747E-C8F38A3D8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713232"/>
            <a:ext cx="3505199" cy="5147817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</a:rPr>
              <a:t>СОБИРАЕМ и КЛЕИМ:  </a:t>
            </a:r>
          </a:p>
          <a:p>
            <a:endParaRPr lang="ru-RU" sz="1600" dirty="0">
              <a:solidFill>
                <a:srgbClr val="0070C0"/>
              </a:solidFill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Делайте это согласно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цифрам на рёбрах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деталей.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</a:rPr>
              <a:t>1 клейте к 1, 2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к 2 и т. д. в результате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получится модель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3384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348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Courier New</vt:lpstr>
      <vt:lpstr>Roboto-Regular</vt:lpstr>
      <vt:lpstr>Wingdings</vt:lpstr>
      <vt:lpstr>Wingdings 3</vt:lpstr>
      <vt:lpstr>Легкий дым</vt:lpstr>
      <vt:lpstr>Муниципальное казённое общеобразовательное учреждение средняя общеобразовательная школа №16            Презентация к занятию дополнительного образования                   «Знакомство с техникой ПАПЕРКРАФТ»      </vt:lpstr>
      <vt:lpstr>Цель: познакомить учащихся с техникой паперкрафт</vt:lpstr>
      <vt:lpstr>Паперкрафт (PaperCraft) - это техника создания объемных 3D модели из плоского листа бумаги</vt:lpstr>
      <vt:lpstr>Техника паперкрафт по сути – это 3 Д конструктор из бумаги.  В готовом варианте полигональные модели напоминают драгоценные камни красивой огранки. Они состоят из многоугольников (полигонов), имеющих разное количество углов, сторон.</vt:lpstr>
      <vt:lpstr>Для печати нужна бумага плотностью от 160 г/м2 крашенная в массе. </vt:lpstr>
      <vt:lpstr>Для сборки модели потребуется:  1. Металлическая линейка;  2. спица или пустая шариковая ручка;  3. Клей;  4. Канцелярский нож или ножницы;  5. макетный коврик</vt:lpstr>
      <vt:lpstr>Презентация PowerPoint</vt:lpstr>
      <vt:lpstr>Презентация PowerPoint</vt:lpstr>
      <vt:lpstr>Презентация PowerPoint</vt:lpstr>
      <vt:lpstr>ПРИМЕРЫ РАБОТ ВЫПОЛНЕННЫЕ В ТЕХНИКЕ «ПАПЕРКРАФТ»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средняя общеобразовательная школа №16            Презентация к занятию дополнительного образования                   «Знакомство с техникой ПАПЕРКРАФТ»      </dc:title>
  <dc:creator>Мария Алексеева</dc:creator>
  <cp:lastModifiedBy>Мария Алексеева</cp:lastModifiedBy>
  <cp:revision>1</cp:revision>
  <dcterms:created xsi:type="dcterms:W3CDTF">2023-09-25T13:36:27Z</dcterms:created>
  <dcterms:modified xsi:type="dcterms:W3CDTF">2023-09-25T15:02:16Z</dcterms:modified>
</cp:coreProperties>
</file>